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45" r:id="rId2"/>
    <p:sldId id="446" r:id="rId3"/>
    <p:sldId id="447" r:id="rId4"/>
    <p:sldId id="448" r:id="rId5"/>
    <p:sldId id="449" r:id="rId6"/>
    <p:sldId id="45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546" y="2537943"/>
            <a:ext cx="8667482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230. JESUH’ OM NADING MUN NA NEI HIAM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Have You Any Room for Jesus?</a:t>
            </a:r>
          </a:p>
          <a:p>
            <a:r>
              <a:rPr lang="en-US" sz="1500" dirty="0" err="1"/>
              <a:t>Mang</a:t>
            </a:r>
            <a:r>
              <a:rPr lang="en-US" sz="1500" dirty="0"/>
              <a:t>. 3:20</a:t>
            </a:r>
          </a:p>
          <a:p>
            <a:r>
              <a:rPr lang="en-US" sz="1500" dirty="0"/>
              <a:t>Daniel Webster Whittle, 1840-1901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67233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40333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bawl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kongkhak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tanzau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49096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90984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Ejsuh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91101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khauhsak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2260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198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230. JESUH’ OM NADING MUN NA NEI HIAM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2018-12-14T14:28:39Z</dcterms:modified>
</cp:coreProperties>
</file>